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3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5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6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30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73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03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89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05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91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5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D20B-D593-440C-B782-039B68F99952}" type="datetimeFigureOut">
              <a:rPr lang="fr-BE" smtClean="0"/>
              <a:t>04-01-21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1DD7-A4E1-42D2-8637-0A27219131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826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gif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15AC2-992F-423B-A814-C309C635A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41" y="3632979"/>
            <a:ext cx="6455833" cy="1497998"/>
          </a:xfrm>
        </p:spPr>
        <p:txBody>
          <a:bodyPr anchor="t">
            <a:normAutofit/>
          </a:bodyPr>
          <a:lstStyle/>
          <a:p>
            <a:r>
              <a:rPr lang="fr-BE" sz="3700" b="1" dirty="0">
                <a:latin typeface="Comic Sans MS" panose="030F0702030302020204" pitchFamily="66" charset="0"/>
              </a:rPr>
              <a:t>Souvenirs Saint Sylvestre</a:t>
            </a:r>
            <a:br>
              <a:rPr lang="fr-BE" sz="3700" b="1" dirty="0">
                <a:latin typeface="Comic Sans MS" panose="030F0702030302020204" pitchFamily="66" charset="0"/>
              </a:rPr>
            </a:br>
            <a:r>
              <a:rPr lang="fr-BE" sz="1000" b="1" dirty="0">
                <a:latin typeface="Comic Sans MS" panose="030F0702030302020204" pitchFamily="66" charset="0"/>
              </a:rPr>
              <a:t> </a:t>
            </a:r>
            <a:br>
              <a:rPr lang="fr-BE" sz="3700" b="1" dirty="0">
                <a:latin typeface="Comic Sans MS" panose="030F0702030302020204" pitchFamily="66" charset="0"/>
              </a:rPr>
            </a:br>
            <a:r>
              <a:rPr lang="fr-BE" sz="3700" b="1" dirty="0">
                <a:latin typeface="Comic Sans MS" panose="030F0702030302020204" pitchFamily="66" charset="0"/>
              </a:rPr>
              <a:t>2008-2019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074491-69C0-4EE5-9DDE-7941B783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78" r="2" b="2"/>
          <a:stretch/>
        </p:blipFill>
        <p:spPr>
          <a:xfrm>
            <a:off x="3711968" y="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56C47AF3-B153-451D-8FF6-8E9BA067DB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1F5BE4-8F0A-4B23-964F-A84CA9A8E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" y="294543"/>
            <a:ext cx="1905000" cy="17145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1818144-CB31-4956-9277-CD60B95DE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65" y="5353165"/>
            <a:ext cx="1252386" cy="1127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9227549-CF97-432A-A781-7651EBE4C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24" y="294543"/>
            <a:ext cx="952500" cy="857250"/>
          </a:xfrm>
          <a:prstGeom prst="rect">
            <a:avLst/>
          </a:prstGeom>
        </p:spPr>
      </p:pic>
      <p:pic>
        <p:nvPicPr>
          <p:cNvPr id="3" name="new-year-countdown-background-music-royalty-free">
            <a:hlinkClick r:id="" action="ppaction://media"/>
            <a:extLst>
              <a:ext uri="{FF2B5EF4-FFF2-40B4-BE49-F238E27FC236}">
                <a16:creationId xmlns:a16="http://schemas.microsoft.com/office/drawing/2014/main" id="{B3DB1287-443F-4128-A8E0-E4135550CB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480311"/>
            <a:ext cx="420021" cy="420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3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3"/>
        <p14:playEvt time="7985" objId="9"/>
        <p14:stopEvt time="31015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ombre&#10;&#10;Description générée automatiquement">
            <a:extLst>
              <a:ext uri="{FF2B5EF4-FFF2-40B4-BE49-F238E27FC236}">
                <a16:creationId xmlns:a16="http://schemas.microsoft.com/office/drawing/2014/main" id="{95B37BD6-DED3-44F6-8C55-E2C8EA95DD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ncher, âtre&#10;&#10;Description générée automatiquement">
            <a:extLst>
              <a:ext uri="{FF2B5EF4-FFF2-40B4-BE49-F238E27FC236}">
                <a16:creationId xmlns:a16="http://schemas.microsoft.com/office/drawing/2014/main" id="{F4F368FD-23E2-4F62-9249-4DA130A94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2" y="728662"/>
            <a:ext cx="8067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ette, table de salle à manger&#10;&#10;Description générée automatiquement">
            <a:extLst>
              <a:ext uri="{FF2B5EF4-FFF2-40B4-BE49-F238E27FC236}">
                <a16:creationId xmlns:a16="http://schemas.microsoft.com/office/drawing/2014/main" id="{3E1C0A50-F91D-49B6-9449-763639341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0857D9-AF99-4BA0-BADC-C11E10FE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938" y="0"/>
            <a:ext cx="4964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CFEEEBA-789F-4E99-8E6C-F51D30D260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dînant, dîner&#10;&#10;Description générée automatiquement">
            <a:extLst>
              <a:ext uri="{FF2B5EF4-FFF2-40B4-BE49-F238E27FC236}">
                <a16:creationId xmlns:a16="http://schemas.microsoft.com/office/drawing/2014/main" id="{0A472A2E-CBCA-4143-97F8-5CD28688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2" y="728662"/>
            <a:ext cx="8067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laque&#10;&#10;Description générée automatiquement">
            <a:extLst>
              <a:ext uri="{FF2B5EF4-FFF2-40B4-BE49-F238E27FC236}">
                <a16:creationId xmlns:a16="http://schemas.microsoft.com/office/drawing/2014/main" id="{13FEA704-61DE-4FF8-AA67-AF8BC3BE3F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474" y="0"/>
            <a:ext cx="4799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onteneur, verre, sombre, allumé&#10;&#10;Description générée automatiquement">
            <a:extLst>
              <a:ext uri="{FF2B5EF4-FFF2-40B4-BE49-F238E27FC236}">
                <a16:creationId xmlns:a16="http://schemas.microsoft.com/office/drawing/2014/main" id="{F7033AE8-0488-421C-9FA2-B2F52775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BD24DDEB-8966-4ECC-9837-57F29CC1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0" y="0"/>
            <a:ext cx="10246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allumé&#10;&#10;Description générée automatiquement">
            <a:extLst>
              <a:ext uri="{FF2B5EF4-FFF2-40B4-BE49-F238E27FC236}">
                <a16:creationId xmlns:a16="http://schemas.microsoft.com/office/drawing/2014/main" id="{5BAF4D50-8ACB-42DD-AD9E-17A404C5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303"/>
            <a:ext cx="12192000" cy="52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rouge, zone, carrelé&#10;&#10;Description générée automatiquement">
            <a:extLst>
              <a:ext uri="{FF2B5EF4-FFF2-40B4-BE49-F238E27FC236}">
                <a16:creationId xmlns:a16="http://schemas.microsoft.com/office/drawing/2014/main" id="{AAD4BEBA-25B6-46F7-9B13-8D22831C6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fond, intérieur, hall, salle à manger&#10;&#10;Description générée automatiquement">
            <a:extLst>
              <a:ext uri="{FF2B5EF4-FFF2-40B4-BE49-F238E27FC236}">
                <a16:creationId xmlns:a16="http://schemas.microsoft.com/office/drawing/2014/main" id="{71C10913-F3D4-4425-9789-06A6C2A54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BAAD01-76B1-4D53-AF54-DE669703B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938" y="0"/>
            <a:ext cx="4964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ncher, plafond, pièce&#10;&#10;Description générée automatiquement">
            <a:extLst>
              <a:ext uri="{FF2B5EF4-FFF2-40B4-BE49-F238E27FC236}">
                <a16:creationId xmlns:a16="http://schemas.microsoft.com/office/drawing/2014/main" id="{A04C0130-ED4B-40EE-850E-0413E59DE4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ette, table, intérieur, repas&#10;&#10;Description générée automatiquement">
            <a:extLst>
              <a:ext uri="{FF2B5EF4-FFF2-40B4-BE49-F238E27FC236}">
                <a16:creationId xmlns:a16="http://schemas.microsoft.com/office/drawing/2014/main" id="{31B25D9C-4245-446B-8C6E-3924A4D9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0" y="527050"/>
            <a:ext cx="76708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usieurs&#10;&#10;Description générée automatiquement">
            <a:extLst>
              <a:ext uri="{FF2B5EF4-FFF2-40B4-BE49-F238E27FC236}">
                <a16:creationId xmlns:a16="http://schemas.microsoft.com/office/drawing/2014/main" id="{21C3A3F6-9529-484B-BB25-9DDAC1303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149080"/>
            <a:ext cx="6858000" cy="4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4C7160-0124-44F3-BD4F-F4A57FF71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62" y="0"/>
            <a:ext cx="514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encombré&#10;&#10;Description générée automatiquement">
            <a:extLst>
              <a:ext uri="{FF2B5EF4-FFF2-40B4-BE49-F238E27FC236}">
                <a16:creationId xmlns:a16="http://schemas.microsoft.com/office/drawing/2014/main" id="{3AA4DBDB-4768-4AC1-B604-8B1E29328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ncher, plafond, plusieurs&#10;&#10;Description générée automatiquement">
            <a:extLst>
              <a:ext uri="{FF2B5EF4-FFF2-40B4-BE49-F238E27FC236}">
                <a16:creationId xmlns:a16="http://schemas.microsoft.com/office/drawing/2014/main" id="{AAA017A9-FDF4-41BD-90F1-417234075F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table de salle à manger, restaurant&#10;&#10;Description générée automatiquement">
            <a:extLst>
              <a:ext uri="{FF2B5EF4-FFF2-40B4-BE49-F238E27FC236}">
                <a16:creationId xmlns:a16="http://schemas.microsoft.com/office/drawing/2014/main" id="{2166CB8B-6182-4A52-8B4B-38D2952B6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1EA990-E7AF-427F-954A-CC55DD1219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149080"/>
            <a:ext cx="6858000" cy="4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fond, intérieur&#10;&#10;Description générée automatiquement">
            <a:extLst>
              <a:ext uri="{FF2B5EF4-FFF2-40B4-BE49-F238E27FC236}">
                <a16:creationId xmlns:a16="http://schemas.microsoft.com/office/drawing/2014/main" id="{73C47D19-96E9-479D-8915-621D34E54B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33A71D-746D-4C78-9F7A-79634DBEE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28" y="0"/>
            <a:ext cx="496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fond&#10;&#10;Description générée automatiquement">
            <a:extLst>
              <a:ext uri="{FF2B5EF4-FFF2-40B4-BE49-F238E27FC236}">
                <a16:creationId xmlns:a16="http://schemas.microsoft.com/office/drawing/2014/main" id="{B1B5E119-DB22-4DFD-A428-633EE3FD90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E8CEA6-6828-4ED2-A454-CD153F8F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encombré&#10;&#10;Description générée automatiquement">
            <a:extLst>
              <a:ext uri="{FF2B5EF4-FFF2-40B4-BE49-F238E27FC236}">
                <a16:creationId xmlns:a16="http://schemas.microsoft.com/office/drawing/2014/main" id="{D148A137-60B3-43B1-B9F6-19235295E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extérieur, gens&#10;&#10;Description générée automatiquement">
            <a:extLst>
              <a:ext uri="{FF2B5EF4-FFF2-40B4-BE49-F238E27FC236}">
                <a16:creationId xmlns:a16="http://schemas.microsoft.com/office/drawing/2014/main" id="{5E62558B-EFF5-4AD5-A365-DBAE80A03A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62" y="0"/>
            <a:ext cx="514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4F0109D1-1BBB-499C-8495-34366351E8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ette, dînant&#10;&#10;Description générée automatiquement">
            <a:extLst>
              <a:ext uri="{FF2B5EF4-FFF2-40B4-BE49-F238E27FC236}">
                <a16:creationId xmlns:a16="http://schemas.microsoft.com/office/drawing/2014/main" id="{8D03ACBE-C888-468A-A490-7061FFBE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4554AD84-A070-42CD-A5F5-3A882050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66" y="0"/>
            <a:ext cx="1029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75E09409-1B23-4596-9149-352E7B8C8D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EE809532-66FB-4617-B864-B460996D20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149080"/>
            <a:ext cx="6858000" cy="4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34AE1A15-01B2-4C20-BD3C-16C4CD78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2" y="728662"/>
            <a:ext cx="8067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6E57D4-5B7B-4076-ACD2-7487F0D6D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77" y="0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ougie&#10;&#10;Description générée automatiquement">
            <a:extLst>
              <a:ext uri="{FF2B5EF4-FFF2-40B4-BE49-F238E27FC236}">
                <a16:creationId xmlns:a16="http://schemas.microsoft.com/office/drawing/2014/main" id="{BC4F5FD1-463E-4E00-9079-4EF3F7F669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C5DA25-5F5B-476D-B249-155F991A1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8770EF1-5ABD-41B3-AA59-0DB463237E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474" y="0"/>
            <a:ext cx="4799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table de salle à manger, encombré&#10;&#10;Description générée automatiquement">
            <a:extLst>
              <a:ext uri="{FF2B5EF4-FFF2-40B4-BE49-F238E27FC236}">
                <a16:creationId xmlns:a16="http://schemas.microsoft.com/office/drawing/2014/main" id="{3710C7D6-3597-4881-A468-0AA163EBF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fond, rouge, zone&#10;&#10;Description générée automatiquement">
            <a:extLst>
              <a:ext uri="{FF2B5EF4-FFF2-40B4-BE49-F238E27FC236}">
                <a16:creationId xmlns:a16="http://schemas.microsoft.com/office/drawing/2014/main" id="{174D3EB6-3A50-41A0-8DFA-F11597038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allumé, nuit, lumière&#10;&#10;Description générée automatiquement">
            <a:extLst>
              <a:ext uri="{FF2B5EF4-FFF2-40B4-BE49-F238E27FC236}">
                <a16:creationId xmlns:a16="http://schemas.microsoft.com/office/drawing/2014/main" id="{C50B14C4-35C6-4ACC-9653-95794777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66" y="0"/>
            <a:ext cx="1029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table de salle à manger&#10;&#10;Description générée automatiquement">
            <a:extLst>
              <a:ext uri="{FF2B5EF4-FFF2-40B4-BE49-F238E27FC236}">
                <a16:creationId xmlns:a16="http://schemas.microsoft.com/office/drawing/2014/main" id="{71E7DCF2-666C-426E-A7C0-DE1F4B05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5BA4F9-C46D-4B4D-BA40-FC520DDDB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B8A9DC-6502-4CD2-80DA-656AC0DCEDC8}"/>
              </a:ext>
            </a:extLst>
          </p:cNvPr>
          <p:cNvSpPr txBox="1"/>
          <p:nvPr/>
        </p:nvSpPr>
        <p:spPr>
          <a:xfrm>
            <a:off x="410817" y="2257778"/>
            <a:ext cx="6268279" cy="30351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atin typeface="Comic Sans MS" panose="030F0702030302020204" pitchFamily="66" charset="0"/>
                <a:ea typeface="+mj-ea"/>
                <a:cs typeface="+mj-cs"/>
              </a:rPr>
              <a:t>Vous nous avez manqué …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atin typeface="Comic Sans MS" panose="030F0702030302020204" pitchFamily="66" charset="0"/>
                <a:ea typeface="+mj-ea"/>
                <a:cs typeface="+mj-cs"/>
              </a:rPr>
              <a:t>Nous vous donnons rendez-vous pour </a:t>
            </a:r>
            <a:br>
              <a:rPr lang="en-US" sz="4100" b="1" kern="1200" dirty="0"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4100" b="1" kern="1200" dirty="0">
                <a:latin typeface="Comic Sans MS" panose="030F0702030302020204" pitchFamily="66" charset="0"/>
                <a:ea typeface="+mj-ea"/>
                <a:cs typeface="+mj-cs"/>
              </a:rPr>
              <a:t>la St Sylvestre 2021 ! </a:t>
            </a:r>
          </a:p>
        </p:txBody>
      </p:sp>
      <p:pic>
        <p:nvPicPr>
          <p:cNvPr id="4" name="Image 3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382FF8BE-EB38-4F3A-A872-525BB32D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51330B-AFEF-415D-9448-C7351E165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4" y="33219"/>
            <a:ext cx="2575994" cy="23183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4C7EAD-17F5-4F12-8227-D63F77F95C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307" y="5444197"/>
            <a:ext cx="1198684" cy="10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random/>
      </p:transition>
    </mc:Choice>
    <mc:Fallback xmlns="">
      <p:transition spd="slow" advClick="0" advTm="3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boisson, bière, repas&#10;&#10;Description générée automatiquement">
            <a:extLst>
              <a:ext uri="{FF2B5EF4-FFF2-40B4-BE49-F238E27FC236}">
                <a16:creationId xmlns:a16="http://schemas.microsoft.com/office/drawing/2014/main" id="{D18A9E0B-78E0-490F-BFFD-C2DAE395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66" y="0"/>
            <a:ext cx="1029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41DE14-5E2D-455D-8A08-C03EE79FC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966" y="0"/>
            <a:ext cx="483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fond, plusieurs, salle à manger&#10;&#10;Description générée automatiquement">
            <a:extLst>
              <a:ext uri="{FF2B5EF4-FFF2-40B4-BE49-F238E27FC236}">
                <a16:creationId xmlns:a16="http://schemas.microsoft.com/office/drawing/2014/main" id="{51A2B5ED-2B0E-401C-B049-CB9CEFE448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plafond, table de salle à manger&#10;&#10;Description générée automatiquement">
            <a:extLst>
              <a:ext uri="{FF2B5EF4-FFF2-40B4-BE49-F238E27FC236}">
                <a16:creationId xmlns:a16="http://schemas.microsoft.com/office/drawing/2014/main" id="{93CB51F7-68CD-4898-A9FB-BBAC026F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0" y="0"/>
            <a:ext cx="10246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A770DD-56DA-40D0-BF66-59D17873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</Words>
  <Application>Microsoft Office PowerPoint</Application>
  <PresentationFormat>Grand écran</PresentationFormat>
  <Paragraphs>4</Paragraphs>
  <Slides>49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Office Theme</vt:lpstr>
      <vt:lpstr>Souvenirs Saint Sylvestre   2008-2019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Rétrospective St Sylvestre   2008-2019</dc:title>
  <dc:creator>Christian SIMIONI</dc:creator>
  <cp:lastModifiedBy>Christian SIMIONI</cp:lastModifiedBy>
  <cp:revision>23</cp:revision>
  <dcterms:created xsi:type="dcterms:W3CDTF">2020-12-28T14:29:16Z</dcterms:created>
  <dcterms:modified xsi:type="dcterms:W3CDTF">2021-01-04T18:58:05Z</dcterms:modified>
</cp:coreProperties>
</file>